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" d="100"/>
          <a:sy n="14" d="100"/>
        </p:scale>
        <p:origin x="-1696" y="-10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50B87E2-109B-4468-8ABA-D003221FD9F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D769C50-04BD-4445-979A-AD3F0A8555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Kindergartener’s ABC</a:t>
            </a:r>
            <a:r>
              <a:rPr lang="en-US" dirty="0"/>
              <a:t>s</a:t>
            </a:r>
            <a:r>
              <a:rPr lang="en-US" dirty="0" smtClean="0"/>
              <a:t> helps save Dad’s life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7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the end of the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 will use specific information and try to guess what a story is about.</a:t>
            </a:r>
          </a:p>
          <a:p>
            <a:r>
              <a:rPr lang="en-US" dirty="0" smtClean="0"/>
              <a:t>You will be able to identify what kind of language we use when we tell a story.</a:t>
            </a:r>
          </a:p>
          <a:p>
            <a:r>
              <a:rPr lang="en-US" dirty="0" smtClean="0"/>
              <a:t>You will tell a story and use the features of story telling.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44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7391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Look at the information. What is the story about?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99432736"/>
              </p:ext>
            </p:extLst>
          </p:nvPr>
        </p:nvGraphicFramePr>
        <p:xfrm>
          <a:off x="533400" y="1143001"/>
          <a:ext cx="6842760" cy="5907088"/>
        </p:xfrm>
        <a:graphic>
          <a:graphicData uri="http://schemas.openxmlformats.org/drawingml/2006/table">
            <a:tbl>
              <a:tblPr firstRow="1" firstCol="1" bandRow="1"/>
              <a:tblGrid>
                <a:gridCol w="6842760"/>
              </a:tblGrid>
              <a:tr h="59070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The setting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New Jersey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The characters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A father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A five year old son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A grandmother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The paramedics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Some phrases from the story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“use your active listening skills”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FURNITURE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School shoes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Paralysed</a:t>
                      </a: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 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Route 22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42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Task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3200" dirty="0"/>
              <a:t>What do you think happened in this story? In pairs, try to guess what happened in this story and prepare a report of the story. One of </a:t>
            </a:r>
            <a:r>
              <a:rPr lang="en-US" sz="3200" dirty="0" smtClean="0"/>
              <a:t>you (spokesperson) </a:t>
            </a:r>
            <a:r>
              <a:rPr lang="en-US" sz="3200" dirty="0"/>
              <a:t>will tell the rest of the class what happened in this story. Let’s see if you have the same </a:t>
            </a:r>
            <a:r>
              <a:rPr lang="en-US" sz="3200" dirty="0" smtClean="0"/>
              <a:t>stories ( 6 minutes to plan).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99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Story- The emergency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Now it is your turn. In pairs, fill in the blanks with your ideas for your story. </a:t>
            </a:r>
            <a:r>
              <a:rPr lang="en-US" dirty="0" smtClean="0"/>
              <a:t>Then, make </a:t>
            </a:r>
            <a:r>
              <a:rPr lang="en-US" dirty="0"/>
              <a:t>a plan of your story. Once your story is ready share it with the rest of the class. The theme is an </a:t>
            </a:r>
            <a:r>
              <a:rPr lang="en-US" b="1" dirty="0"/>
              <a:t>emergency.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(7 minutes)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705243"/>
              </p:ext>
            </p:extLst>
          </p:nvPr>
        </p:nvGraphicFramePr>
        <p:xfrm>
          <a:off x="685800" y="3886200"/>
          <a:ext cx="5638800" cy="2120646"/>
        </p:xfrm>
        <a:graphic>
          <a:graphicData uri="http://schemas.openxmlformats.org/drawingml/2006/table">
            <a:tbl>
              <a:tblPr firstRow="1" firstCol="1" bandRow="1"/>
              <a:tblGrid>
                <a:gridCol w="5638800"/>
              </a:tblGrid>
              <a:tr h="17396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Setting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Characters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Key words in the story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829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b="1" dirty="0">
                <a:latin typeface="Comic Sans MS"/>
                <a:ea typeface="Calibri"/>
                <a:cs typeface="Times New Roman"/>
              </a:rPr>
              <a:t>Homework</a:t>
            </a:r>
            <a:endParaRPr lang="en-US" dirty="0"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smtClean="0">
                <a:latin typeface="Comic Sans MS"/>
                <a:ea typeface="Calibri"/>
                <a:cs typeface="Times New Roman"/>
              </a:rPr>
              <a:t> Watch </a:t>
            </a:r>
            <a:r>
              <a:rPr lang="en-US" sz="4000" dirty="0">
                <a:latin typeface="Comic Sans MS"/>
                <a:ea typeface="Calibri"/>
                <a:cs typeface="Times New Roman"/>
              </a:rPr>
              <a:t>the news story again and be ready to tell it by yourself in the next session.</a:t>
            </a:r>
            <a:endParaRPr lang="en-US" sz="4000" dirty="0">
              <a:latin typeface="Calibri"/>
              <a:ea typeface="Calibri"/>
              <a:cs typeface="Times New Roman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74486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103</TotalTime>
  <Words>246</Words>
  <Application>Microsoft Office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Oriel</vt:lpstr>
      <vt:lpstr>Kindergartener’s ABCs helps save Dad’s life</vt:lpstr>
      <vt:lpstr>By the end of the session</vt:lpstr>
      <vt:lpstr>Look at the information. What is the story about?</vt:lpstr>
      <vt:lpstr>Task 2</vt:lpstr>
      <vt:lpstr>Your Story- The emergency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Kindergarteners ABC’s helps save Dad’s life</dc:title>
  <dc:creator>TZOANA</dc:creator>
  <cp:lastModifiedBy>TZOANA</cp:lastModifiedBy>
  <cp:revision>9</cp:revision>
  <dcterms:created xsi:type="dcterms:W3CDTF">2014-10-06T18:54:55Z</dcterms:created>
  <dcterms:modified xsi:type="dcterms:W3CDTF">2015-06-02T09:44:58Z</dcterms:modified>
</cp:coreProperties>
</file>