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1" r:id="rId4"/>
    <p:sldId id="257" r:id="rId5"/>
    <p:sldId id="258" r:id="rId6"/>
    <p:sldId id="263" r:id="rId7"/>
    <p:sldId id="264" r:id="rId8"/>
    <p:sldId id="259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D9EE156-B490-4AEA-92BD-1ACCE530D7C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35FC293-FABE-4E2B-939B-5BFA729A87FB}" type="datetimeFigureOut">
              <a:rPr lang="en-US" smtClean="0"/>
              <a:t>11/20/2015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Video Based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Stella </a:t>
            </a:r>
            <a:r>
              <a:rPr lang="en-US" dirty="0" err="1" smtClean="0"/>
              <a:t>Liebeck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27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today’s session we </a:t>
            </a:r>
            <a:r>
              <a:rPr lang="en-US" dirty="0" smtClean="0"/>
              <a:t>will: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Listen and answer </a:t>
            </a:r>
            <a:r>
              <a:rPr lang="en-US" sz="4800" dirty="0" smtClean="0"/>
              <a:t>questions based on a </a:t>
            </a:r>
            <a:r>
              <a:rPr lang="en-US" sz="4800" dirty="0" smtClean="0"/>
              <a:t>video</a:t>
            </a:r>
          </a:p>
          <a:p>
            <a:r>
              <a:rPr lang="en-US" sz="4800" dirty="0" smtClean="0"/>
              <a:t>Tell a story</a:t>
            </a:r>
            <a:endParaRPr lang="en-US" sz="4800" dirty="0" smtClean="0"/>
          </a:p>
          <a:p>
            <a:r>
              <a:rPr lang="en-US" sz="4800" dirty="0" smtClean="0"/>
              <a:t>Write </a:t>
            </a:r>
            <a:r>
              <a:rPr lang="en-US" sz="4800" dirty="0" smtClean="0"/>
              <a:t>an email of </a:t>
            </a:r>
            <a:r>
              <a:rPr lang="en-US" sz="4800" dirty="0" smtClean="0"/>
              <a:t>complaint and requesting something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03906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Have you ever been to McDonald’s?</a:t>
            </a:r>
          </a:p>
          <a:p>
            <a:r>
              <a:rPr lang="en-US" sz="4000" dirty="0" smtClean="0"/>
              <a:t>What’s the worst thing that can happen at a McDonald’s restaurant?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70967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Look at the key words and pictures below. Try to make a story about what happened.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0"/>
            <a:ext cx="1714500" cy="1371600"/>
          </a:xfrm>
        </p:spPr>
      </p:pic>
      <p:sp>
        <p:nvSpPr>
          <p:cNvPr id="6" name="TextBox 5"/>
          <p:cNvSpPr txBox="1"/>
          <p:nvPr/>
        </p:nvSpPr>
        <p:spPr>
          <a:xfrm>
            <a:off x="609600" y="2057400"/>
            <a:ext cx="723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Stella</a:t>
            </a:r>
            <a:r>
              <a:rPr lang="en-US" dirty="0" smtClean="0"/>
              <a:t>      </a:t>
            </a:r>
            <a:r>
              <a:rPr lang="en-US" dirty="0" smtClean="0"/>
              <a:t>dangerous product</a:t>
            </a:r>
          </a:p>
          <a:p>
            <a:r>
              <a:rPr lang="en-US" dirty="0" smtClean="0"/>
              <a:t>Grandson</a:t>
            </a:r>
          </a:p>
          <a:p>
            <a:r>
              <a:rPr lang="en-US" dirty="0" smtClean="0"/>
              <a:t>Car seat      3</a:t>
            </a:r>
            <a:r>
              <a:rPr lang="en-US" baseline="30000" dirty="0" smtClean="0"/>
              <a:t>rd</a:t>
            </a:r>
            <a:r>
              <a:rPr lang="en-US" dirty="0" smtClean="0"/>
              <a:t> degree burns</a:t>
            </a:r>
          </a:p>
          <a:p>
            <a:r>
              <a:rPr lang="en-US" dirty="0"/>
              <a:t>b</a:t>
            </a:r>
            <a:r>
              <a:rPr lang="en-US" dirty="0" smtClean="0"/>
              <a:t>ullying            frivolous lawsuit</a:t>
            </a:r>
          </a:p>
          <a:p>
            <a:endParaRPr lang="en-US" dirty="0"/>
          </a:p>
          <a:p>
            <a:r>
              <a:rPr lang="en-US" b="1" i="1" dirty="0" smtClean="0"/>
              <a:t>Some numbers</a:t>
            </a:r>
          </a:p>
          <a:p>
            <a:r>
              <a:rPr lang="en-US" dirty="0" smtClean="0"/>
              <a:t>16%    10.000 dollars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267200"/>
            <a:ext cx="3733800" cy="5011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676400"/>
            <a:ext cx="2597283" cy="19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4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Now you will watch the video. Try to find answers to the following questions.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457200">
              <a:buAutoNum type="arabicPeriod"/>
            </a:pPr>
            <a:r>
              <a:rPr lang="en-US" sz="3200" dirty="0" smtClean="0"/>
              <a:t>Where was Stella from?</a:t>
            </a:r>
          </a:p>
          <a:p>
            <a:pPr marL="571500" indent="-457200">
              <a:buAutoNum type="arabicPeriod"/>
            </a:pPr>
            <a:r>
              <a:rPr lang="en-US" sz="3200" dirty="0" smtClean="0"/>
              <a:t>Who did she sue and why?</a:t>
            </a:r>
          </a:p>
          <a:p>
            <a:pPr marL="571500" indent="-457200">
              <a:buAutoNum type="arabicPeriod"/>
            </a:pPr>
            <a:r>
              <a:rPr lang="en-US" sz="3200" dirty="0" smtClean="0"/>
              <a:t>What happened after the story went to the media?</a:t>
            </a:r>
          </a:p>
          <a:p>
            <a:pPr marL="571500" indent="-457200">
              <a:buAutoNum type="arabicPeriod"/>
            </a:pPr>
            <a:r>
              <a:rPr lang="en-US" sz="3200" dirty="0" smtClean="0"/>
              <a:t>How much money did Stella end up receiving?</a:t>
            </a:r>
          </a:p>
          <a:p>
            <a:pPr marL="571500" indent="-457200">
              <a:buAutoNum type="arabicPeriod"/>
            </a:pPr>
            <a:r>
              <a:rPr lang="en-US" sz="3200" dirty="0" smtClean="0"/>
              <a:t>Why did Stella feel bullied?</a:t>
            </a:r>
          </a:p>
          <a:p>
            <a:pPr marL="571500" indent="-457200">
              <a:buAutoNum type="arabicPeriod"/>
            </a:pPr>
            <a:r>
              <a:rPr lang="en-US" sz="3200" dirty="0" smtClean="0"/>
              <a:t>Did McDonald’s change the product’s temperature?</a:t>
            </a:r>
          </a:p>
          <a:p>
            <a:pPr marL="11430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339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1. </a:t>
            </a:r>
            <a:r>
              <a:rPr lang="en-US" dirty="0" smtClean="0"/>
              <a:t>Albuquerque.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2. McDonald’s/ she wanted them to pay for her hospital bills</a:t>
            </a:r>
          </a:p>
          <a:p>
            <a:pPr marL="114300" indent="0">
              <a:buNone/>
            </a:pPr>
            <a:r>
              <a:rPr lang="en-US" dirty="0" smtClean="0"/>
              <a:t>3. The media focused on the money she was going to get.</a:t>
            </a:r>
          </a:p>
          <a:p>
            <a:pPr marL="114300" indent="0">
              <a:buNone/>
            </a:pPr>
            <a:r>
              <a:rPr lang="en-US" dirty="0" smtClean="0"/>
              <a:t>4. Initially $2.7 million (suggested) but in reality less than $</a:t>
            </a:r>
            <a:r>
              <a:rPr lang="en-US" dirty="0" smtClean="0"/>
              <a:t>500.000.</a:t>
            </a:r>
            <a:endParaRPr lang="en-US" dirty="0"/>
          </a:p>
          <a:p>
            <a:pPr marL="114300" indent="0">
              <a:buNone/>
            </a:pPr>
            <a:r>
              <a:rPr lang="en-US" dirty="0" smtClean="0"/>
              <a:t>5. She felt bullied because the media presented her as someone who was interested in the money.</a:t>
            </a:r>
          </a:p>
          <a:p>
            <a:pPr marL="114300" indent="0">
              <a:buNone/>
            </a:pPr>
            <a:r>
              <a:rPr lang="en-US" dirty="0" smtClean="0"/>
              <a:t>6. </a:t>
            </a:r>
            <a:r>
              <a:rPr lang="en-US" dirty="0" smtClean="0"/>
              <a:t>Yes.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220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20000" cy="51054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6000" dirty="0" smtClean="0"/>
              <a:t>Discuss: What happened in the story? Were your predictions about the story correct?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089272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up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Why was this story so misunderstood?</a:t>
            </a:r>
          </a:p>
          <a:p>
            <a:r>
              <a:rPr lang="en-US" sz="3600" dirty="0" smtClean="0"/>
              <a:t>What are your thoughts </a:t>
            </a:r>
            <a:r>
              <a:rPr lang="en-US" sz="3600" dirty="0" smtClean="0"/>
              <a:t>on </a:t>
            </a:r>
            <a:r>
              <a:rPr lang="en-US" sz="3600" dirty="0" smtClean="0"/>
              <a:t>the way the media approached this story?</a:t>
            </a:r>
          </a:p>
          <a:p>
            <a:r>
              <a:rPr lang="en-US" sz="3600" dirty="0" smtClean="0"/>
              <a:t>If this happened to you, would you have taken the same actions </a:t>
            </a:r>
            <a:r>
              <a:rPr lang="en-US" sz="3600" dirty="0" smtClean="0"/>
              <a:t>as Stella? </a:t>
            </a:r>
            <a:r>
              <a:rPr lang="en-US" sz="3600" dirty="0" smtClean="0"/>
              <a:t>Why/ why not?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053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4600" spc="-100" dirty="0">
                <a:solidFill>
                  <a:srgbClr val="675E47"/>
                </a:solidFill>
                <a:latin typeface="Cambria"/>
                <a:ea typeface="+mj-ea"/>
                <a:cs typeface="+mj-cs"/>
              </a:rPr>
              <a:t>Imagine you are Stella. Email McDonald’s and </a:t>
            </a:r>
            <a:r>
              <a:rPr lang="en-US" sz="4600" spc="-100" dirty="0" smtClean="0">
                <a:solidFill>
                  <a:srgbClr val="675E47"/>
                </a:solidFill>
                <a:latin typeface="Cambria"/>
                <a:ea typeface="+mj-ea"/>
                <a:cs typeface="+mj-cs"/>
              </a:rPr>
              <a:t>tell them what happened to you and ask them to cover </a:t>
            </a:r>
            <a:r>
              <a:rPr lang="en-US" sz="4600" spc="-100" smtClean="0">
                <a:solidFill>
                  <a:srgbClr val="675E47"/>
                </a:solidFill>
                <a:latin typeface="Cambria"/>
                <a:ea typeface="+mj-ea"/>
                <a:cs typeface="+mj-cs"/>
              </a:rPr>
              <a:t>your medical bills.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6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88</TotalTime>
  <Words>300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Adjacency</vt:lpstr>
      <vt:lpstr>Video Based session</vt:lpstr>
      <vt:lpstr>In today’s session we will:</vt:lpstr>
      <vt:lpstr>PowerPoint Presentation</vt:lpstr>
      <vt:lpstr>Look at the key words and pictures below. Try to make a story about what happened.</vt:lpstr>
      <vt:lpstr>Now you will watch the video. Try to find answers to the following questions.</vt:lpstr>
      <vt:lpstr>Answers</vt:lpstr>
      <vt:lpstr>PowerPoint Presentation</vt:lpstr>
      <vt:lpstr>Follow up questions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Based session</dc:title>
  <dc:creator>TZOANA</dc:creator>
  <cp:lastModifiedBy>TZOANNA</cp:lastModifiedBy>
  <cp:revision>11</cp:revision>
  <dcterms:created xsi:type="dcterms:W3CDTF">2015-06-01T16:14:22Z</dcterms:created>
  <dcterms:modified xsi:type="dcterms:W3CDTF">2015-11-20T18:08:11Z</dcterms:modified>
</cp:coreProperties>
</file>