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3" r:id="rId5"/>
    <p:sldId id="261" r:id="rId6"/>
    <p:sldId id="262" r:id="rId7"/>
    <p:sldId id="259" r:id="rId8"/>
    <p:sldId id="260" r:id="rId9"/>
    <p:sldId id="264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1674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9F2DFF-A5F7-4A9E-BBE1-B620D17492DB}" type="datetimeFigureOut">
              <a:rPr lang="en-US" smtClean="0"/>
              <a:t>3/19/2018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4048D-6D72-4A11-A167-D4492E3BAD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33389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9F2DFF-A5F7-4A9E-BBE1-B620D17492DB}" type="datetimeFigureOut">
              <a:rPr lang="en-US" smtClean="0"/>
              <a:t>3/19/2018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4048D-6D72-4A11-A167-D4492E3BAD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15226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9F2DFF-A5F7-4A9E-BBE1-B620D17492DB}" type="datetimeFigureOut">
              <a:rPr lang="en-US" smtClean="0"/>
              <a:t>3/19/2018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4048D-6D72-4A11-A167-D4492E3BAD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89974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9F2DFF-A5F7-4A9E-BBE1-B620D17492DB}" type="datetimeFigureOut">
              <a:rPr lang="en-US" smtClean="0"/>
              <a:t>3/19/2018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4048D-6D72-4A11-A167-D4492E3BAD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89322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9F2DFF-A5F7-4A9E-BBE1-B620D17492DB}" type="datetimeFigureOut">
              <a:rPr lang="en-US" smtClean="0"/>
              <a:t>3/19/2018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4048D-6D72-4A11-A167-D4492E3BAD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67927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9F2DFF-A5F7-4A9E-BBE1-B620D17492DB}" type="datetimeFigureOut">
              <a:rPr lang="en-US" smtClean="0"/>
              <a:t>3/19/2018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4048D-6D72-4A11-A167-D4492E3BAD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39155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9F2DFF-A5F7-4A9E-BBE1-B620D17492DB}" type="datetimeFigureOut">
              <a:rPr lang="en-US" smtClean="0"/>
              <a:t>3/19/2018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4048D-6D72-4A11-A167-D4492E3BAD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90873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9F2DFF-A5F7-4A9E-BBE1-B620D17492DB}" type="datetimeFigureOut">
              <a:rPr lang="en-US" smtClean="0"/>
              <a:t>3/19/2018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4048D-6D72-4A11-A167-D4492E3BAD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94112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9F2DFF-A5F7-4A9E-BBE1-B620D17492DB}" type="datetimeFigureOut">
              <a:rPr lang="en-US" smtClean="0"/>
              <a:t>3/19/2018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4048D-6D72-4A11-A167-D4492E3BAD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78045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9F2DFF-A5F7-4A9E-BBE1-B620D17492DB}" type="datetimeFigureOut">
              <a:rPr lang="en-US" smtClean="0"/>
              <a:t>3/19/2018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4048D-6D72-4A11-A167-D4492E3BAD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11270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9F2DFF-A5F7-4A9E-BBE1-B620D17492DB}" type="datetimeFigureOut">
              <a:rPr lang="en-US" smtClean="0"/>
              <a:t>3/19/2018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4048D-6D72-4A11-A167-D4492E3BAD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44772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9F2DFF-A5F7-4A9E-BBE1-B620D17492DB}" type="datetimeFigureOut">
              <a:rPr lang="en-US" smtClean="0"/>
              <a:t>3/19/2018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84048D-6D72-4A11-A167-D4492E3BAD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25411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Final Draft</a:t>
            </a:r>
            <a:br>
              <a:rPr lang="en-US" dirty="0" smtClean="0"/>
            </a:br>
            <a:r>
              <a:rPr lang="en-US" dirty="0" smtClean="0"/>
              <a:t>Essay </a:t>
            </a:r>
            <a:r>
              <a:rPr lang="en-US" dirty="0"/>
              <a:t>C</a:t>
            </a:r>
            <a:r>
              <a:rPr lang="en-US" dirty="0" smtClean="0"/>
              <a:t>heck </a:t>
            </a:r>
            <a:r>
              <a:rPr lang="en-US" dirty="0"/>
              <a:t>L</a:t>
            </a:r>
            <a:r>
              <a:rPr lang="en-US" dirty="0" smtClean="0"/>
              <a:t>ist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7392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Do I go from general to specific</a:t>
            </a:r>
            <a:r>
              <a:rPr lang="en-US" dirty="0" smtClean="0"/>
              <a:t>? Do </a:t>
            </a:r>
            <a:r>
              <a:rPr lang="en-US" dirty="0" smtClean="0"/>
              <a:t>I have background information/ definitions? Are </a:t>
            </a:r>
            <a:r>
              <a:rPr lang="en-US" dirty="0" smtClean="0"/>
              <a:t>they </a:t>
            </a:r>
            <a:r>
              <a:rPr lang="en-US" dirty="0" smtClean="0"/>
              <a:t>referenced? 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What </a:t>
            </a:r>
            <a:r>
              <a:rPr lang="en-US" dirty="0" smtClean="0"/>
              <a:t>is my thesis statement?</a:t>
            </a:r>
          </a:p>
          <a:p>
            <a:pPr marL="0" indent="0">
              <a:buNone/>
            </a:pPr>
            <a:r>
              <a:rPr lang="en-US" dirty="0" smtClean="0"/>
              <a:t>Do I have a map?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9512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Paragraphs/ Arguments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 smtClean="0"/>
              <a:t>Do I have a specific topic sentence</a:t>
            </a:r>
            <a:r>
              <a:rPr lang="en-US" dirty="0" smtClean="0"/>
              <a:t>? </a:t>
            </a:r>
            <a:r>
              <a:rPr lang="en-US" dirty="0" smtClean="0"/>
              <a:t>Is there only one main idea</a:t>
            </a:r>
            <a:r>
              <a:rPr lang="en-US" dirty="0" smtClean="0"/>
              <a:t> in the paragraph and is it connected to the topic sentence?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Are the </a:t>
            </a:r>
            <a:r>
              <a:rPr lang="en-US" dirty="0" smtClean="0"/>
              <a:t>sentence</a:t>
            </a:r>
            <a:r>
              <a:rPr lang="en-US" dirty="0" smtClean="0"/>
              <a:t>s </a:t>
            </a:r>
            <a:r>
              <a:rPr lang="en-US" dirty="0" smtClean="0"/>
              <a:t>in my paragraph connected? Am I using linking words?</a:t>
            </a:r>
          </a:p>
          <a:p>
            <a:pPr marL="0" indent="0">
              <a:buNone/>
            </a:pPr>
            <a:r>
              <a:rPr lang="en-US" dirty="0" smtClean="0"/>
              <a:t>Do I have a comma after my liking word (most linking words are followed by a comma if they are at the beginning of the sentence).</a:t>
            </a:r>
          </a:p>
          <a:p>
            <a:pPr marL="0" indent="0">
              <a:buNone/>
            </a:pPr>
            <a:r>
              <a:rPr lang="en-US" dirty="0" smtClean="0"/>
              <a:t>Am I using </a:t>
            </a:r>
            <a:r>
              <a:rPr lang="en-US" dirty="0" smtClean="0"/>
              <a:t>sources/ evidence </a:t>
            </a:r>
            <a:r>
              <a:rPr lang="en-US" dirty="0" smtClean="0"/>
              <a:t>to support my arguments?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11233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Counterargument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/>
              <a:t>Do I have a counterargument? Have I used sources to support it?</a:t>
            </a:r>
          </a:p>
          <a:p>
            <a:pPr marL="0" indent="0">
              <a:buNone/>
            </a:pPr>
            <a:r>
              <a:rPr lang="en-GB" dirty="0" smtClean="0"/>
              <a:t>Do I rebuttal the counterargument?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325176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Conclusion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/>
              <a:t>Have I restated my thesis?</a:t>
            </a:r>
          </a:p>
          <a:p>
            <a:pPr marL="0" indent="0">
              <a:buNone/>
            </a:pPr>
            <a:r>
              <a:rPr lang="en-GB" dirty="0" smtClean="0"/>
              <a:t>Have I summarised my main arguments?</a:t>
            </a:r>
          </a:p>
          <a:p>
            <a:pPr marL="0" indent="0">
              <a:buNone/>
            </a:pPr>
            <a:r>
              <a:rPr lang="en-GB" dirty="0" smtClean="0"/>
              <a:t>Do I have any new information in the conclusion?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316980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Checking for plagiarism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/>
              <a:t>Have I paraphrased my sources?</a:t>
            </a:r>
          </a:p>
          <a:p>
            <a:pPr marL="0" indent="0">
              <a:buNone/>
            </a:pPr>
            <a:r>
              <a:rPr lang="en-GB" dirty="0" smtClean="0"/>
              <a:t>Have I cited them correctly (according to Harvard)?</a:t>
            </a:r>
          </a:p>
          <a:p>
            <a:pPr marL="0" indent="0">
              <a:buNone/>
            </a:pPr>
            <a:r>
              <a:rPr lang="en-GB" dirty="0" smtClean="0"/>
              <a:t>Are the author’s names and dates correct?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207510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Language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US" dirty="0" smtClean="0"/>
              <a:t>Have I used </a:t>
            </a:r>
            <a:r>
              <a:rPr lang="en-US" dirty="0" smtClean="0"/>
              <a:t>these words: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I, our, we, you….</a:t>
            </a:r>
          </a:p>
          <a:p>
            <a:pPr marL="0" indent="0">
              <a:buNone/>
            </a:pPr>
            <a:r>
              <a:rPr lang="en-US" dirty="0" smtClean="0"/>
              <a:t>Don’t, can’t…</a:t>
            </a:r>
          </a:p>
          <a:p>
            <a:pPr marL="0" indent="0">
              <a:buNone/>
            </a:pPr>
            <a:r>
              <a:rPr lang="en-US" dirty="0" smtClean="0"/>
              <a:t>Am I using phrasal verbs</a:t>
            </a:r>
            <a:r>
              <a:rPr lang="en-US" dirty="0" smtClean="0"/>
              <a:t>?</a:t>
            </a:r>
          </a:p>
          <a:p>
            <a:pPr marL="0" indent="0">
              <a:buNone/>
            </a:pPr>
            <a:r>
              <a:rPr lang="en-US" i="1" dirty="0" smtClean="0">
                <a:solidFill>
                  <a:srgbClr val="FF0000"/>
                </a:solidFill>
              </a:rPr>
              <a:t>If yes, I may need to change them!</a:t>
            </a:r>
            <a:endParaRPr lang="en-US" i="1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dirty="0" smtClean="0"/>
              <a:t>Have I used academic language (AWL) in my essay?</a:t>
            </a:r>
          </a:p>
          <a:p>
            <a:pPr marL="0" indent="0">
              <a:buNone/>
            </a:pPr>
            <a:r>
              <a:rPr lang="en-US" i="1" dirty="0" smtClean="0"/>
              <a:t>Suggestion: I should use the academic word list highlighter to scan my text.</a:t>
            </a:r>
          </a:p>
          <a:p>
            <a:pPr marL="0" indent="0">
              <a:buNone/>
            </a:pPr>
            <a:r>
              <a:rPr lang="en-US" dirty="0" smtClean="0"/>
              <a:t>Do I have a range of grammar/ vocabulary in my essay?</a:t>
            </a:r>
          </a:p>
          <a:p>
            <a:pPr marL="0" indent="0">
              <a:buNone/>
            </a:pPr>
            <a:r>
              <a:rPr lang="en-US" dirty="0" smtClean="0"/>
              <a:t>Do I have spelling/ punctuation mistakes?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36210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SOURCES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dirty="0" smtClean="0"/>
              <a:t>Are my citations according to Harvard?</a:t>
            </a:r>
          </a:p>
          <a:p>
            <a:pPr marL="0" indent="0">
              <a:buNone/>
            </a:pPr>
            <a:r>
              <a:rPr lang="en-US" dirty="0" smtClean="0"/>
              <a:t>Am I </a:t>
            </a:r>
            <a:r>
              <a:rPr lang="en-US" dirty="0" err="1" smtClean="0"/>
              <a:t>synthesising</a:t>
            </a:r>
            <a:r>
              <a:rPr lang="en-US" dirty="0" smtClean="0"/>
              <a:t> information</a:t>
            </a:r>
            <a:r>
              <a:rPr lang="en-US" dirty="0" smtClean="0"/>
              <a:t>?</a:t>
            </a:r>
          </a:p>
          <a:p>
            <a:pPr marL="0" indent="0">
              <a:buNone/>
            </a:pPr>
            <a:r>
              <a:rPr lang="en-US" dirty="0" smtClean="0"/>
              <a:t>Is there a mixture of quotations and paraphrases?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How old are my sources</a:t>
            </a:r>
            <a:r>
              <a:rPr lang="en-US" dirty="0" smtClean="0"/>
              <a:t>?</a:t>
            </a:r>
          </a:p>
          <a:p>
            <a:pPr marL="0" indent="0">
              <a:buNone/>
            </a:pPr>
            <a:r>
              <a:rPr lang="en-US" b="1" dirty="0" smtClean="0"/>
              <a:t>Reference list</a:t>
            </a:r>
          </a:p>
          <a:p>
            <a:pPr marL="0" indent="0">
              <a:buNone/>
            </a:pPr>
            <a:r>
              <a:rPr lang="en-US" dirty="0" smtClean="0"/>
              <a:t>Is my reference list in alphabetical order?</a:t>
            </a:r>
          </a:p>
          <a:p>
            <a:pPr marL="0" indent="0">
              <a:buNone/>
            </a:pPr>
            <a:r>
              <a:rPr lang="en-US" dirty="0" smtClean="0"/>
              <a:t>Do I have at least 5 sources in my reference list?</a:t>
            </a:r>
          </a:p>
          <a:p>
            <a:pPr marL="0" indent="0">
              <a:buNone/>
            </a:pPr>
            <a:r>
              <a:rPr lang="en-US" dirty="0" smtClean="0"/>
              <a:t>Do my sources appear in the text?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48052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Finally…………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GB" sz="6600" dirty="0" smtClean="0"/>
          </a:p>
          <a:p>
            <a:pPr marL="0" indent="0">
              <a:buNone/>
            </a:pPr>
            <a:r>
              <a:rPr lang="en-GB" sz="6600" dirty="0" smtClean="0"/>
              <a:t>Have I answered the essay question?</a:t>
            </a:r>
            <a:endParaRPr lang="en-GB" sz="6600" dirty="0"/>
          </a:p>
        </p:txBody>
      </p:sp>
    </p:spTree>
    <p:extLst>
      <p:ext uri="{BB962C8B-B14F-4D97-AF65-F5344CB8AC3E}">
        <p14:creationId xmlns:p14="http://schemas.microsoft.com/office/powerpoint/2010/main" val="23065500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151</TotalTime>
  <Words>339</Words>
  <Application>Microsoft Office PowerPoint</Application>
  <PresentationFormat>On-screen Show (4:3)</PresentationFormat>
  <Paragraphs>43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Final Draft Essay Check List</vt:lpstr>
      <vt:lpstr>Introduction</vt:lpstr>
      <vt:lpstr>Paragraphs/ Arguments</vt:lpstr>
      <vt:lpstr>Counterargument</vt:lpstr>
      <vt:lpstr>Conclusion</vt:lpstr>
      <vt:lpstr>Checking for plagiarism</vt:lpstr>
      <vt:lpstr>Language</vt:lpstr>
      <vt:lpstr>SOURCES</vt:lpstr>
      <vt:lpstr>Finally…………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JOANNA</dc:creator>
  <cp:lastModifiedBy>Joanna Malefaki</cp:lastModifiedBy>
  <cp:revision>13</cp:revision>
  <dcterms:created xsi:type="dcterms:W3CDTF">2017-05-16T17:02:20Z</dcterms:created>
  <dcterms:modified xsi:type="dcterms:W3CDTF">2018-03-19T12:40:25Z</dcterms:modified>
</cp:coreProperties>
</file>